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394" autoAdjust="0"/>
  </p:normalViewPr>
  <p:slideViewPr>
    <p:cSldViewPr snapToGrid="0">
      <p:cViewPr varScale="1">
        <p:scale>
          <a:sx n="74" d="100"/>
          <a:sy n="74" d="100"/>
        </p:scale>
        <p:origin x="360" y="5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1/11/2017</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000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1/11/2017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Wedn</a:t>
            </a:r>
            <a:r>
              <a:rPr lang="en-US" dirty="0" smtClean="0">
                <a:solidFill>
                  <a:schemeClr val="bg1"/>
                </a:solidFill>
              </a:rPr>
              <a:t>esday</a:t>
            </a:r>
            <a:r>
              <a:rPr lang="en-US" dirty="0" smtClean="0">
                <a:solidFill>
                  <a:schemeClr val="bg1"/>
                </a:solidFill>
              </a:rPr>
              <a:t>, January </a:t>
            </a:r>
            <a:r>
              <a:rPr lang="en-US" dirty="0" smtClean="0">
                <a:solidFill>
                  <a:schemeClr val="bg1"/>
                </a:solidFill>
              </a:rPr>
              <a:t>11, </a:t>
            </a:r>
            <a:r>
              <a:rPr lang="en-US" dirty="0" smtClean="0">
                <a:solidFill>
                  <a:schemeClr val="bg1"/>
                </a:solidFill>
              </a:rPr>
              <a:t>2017</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chemeClr val="accent1"/>
                </a:solidFill>
              </a:rPr>
              <a:t>Graphing Quantitative Data.</a:t>
            </a:r>
            <a:endParaRPr lang="en-US" sz="3000" dirty="0" smtClean="0">
              <a:solidFill>
                <a:schemeClr val="accent1"/>
              </a:solidFill>
            </a:endParaRPr>
          </a:p>
          <a:p>
            <a:pPr marL="0" indent="0">
              <a:buNone/>
            </a:pPr>
            <a:endParaRPr lang="en-US" sz="3000" u="sng" dirty="0" smtClean="0">
              <a:solidFill>
                <a:schemeClr val="accent4"/>
              </a:solidFill>
            </a:endParaRPr>
          </a:p>
          <a:p>
            <a:pPr marL="0" indent="0">
              <a:buNone/>
            </a:pPr>
            <a:r>
              <a:rPr lang="en-US" sz="3000" u="sng" dirty="0" smtClean="0">
                <a:solidFill>
                  <a:schemeClr val="accent4"/>
                </a:solidFill>
              </a:rPr>
              <a:t>HW:</a:t>
            </a:r>
            <a:r>
              <a:rPr lang="en-US" sz="3000" dirty="0" smtClean="0">
                <a:solidFill>
                  <a:schemeClr val="accent4"/>
                </a:solidFill>
              </a:rPr>
              <a:t> </a:t>
            </a:r>
          </a:p>
          <a:p>
            <a:r>
              <a:rPr lang="en-US" sz="3000" dirty="0" smtClean="0">
                <a:solidFill>
                  <a:schemeClr val="accent4"/>
                </a:solidFill>
              </a:rPr>
              <a:t>Finish “Graphing Practice” worksheet.</a:t>
            </a:r>
            <a:endParaRPr lang="en-US" sz="3000" dirty="0" smtClean="0">
              <a:solidFill>
                <a:schemeClr val="accent4"/>
              </a:solidFill>
            </a:endParaRPr>
          </a:p>
        </p:txBody>
      </p:sp>
      <p:sp>
        <p:nvSpPr>
          <p:cNvPr id="7" name="Text Placeholder 6"/>
          <p:cNvSpPr>
            <a:spLocks noGrp="1"/>
          </p:cNvSpPr>
          <p:nvPr>
            <p:ph type="body" sz="quarter" idx="3"/>
          </p:nvPr>
        </p:nvSpPr>
        <p:spPr>
          <a:xfrm>
            <a:off x="6172200" y="1349681"/>
            <a:ext cx="5183188" cy="495367"/>
          </a:xfrm>
        </p:spPr>
        <p:txBody>
          <a:bodyPr/>
          <a:lstStyle/>
          <a:p>
            <a:r>
              <a:rPr lang="en-US" smtClean="0">
                <a:solidFill>
                  <a:srgbClr val="FF0000"/>
                </a:solidFill>
              </a:rPr>
              <a:t>Write In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a:t>
            </a:r>
            <a:r>
              <a:rPr lang="en-US" u="sng" dirty="0" smtClean="0">
                <a:solidFill>
                  <a:srgbClr val="FFFF00"/>
                </a:solidFill>
              </a:rPr>
              <a:t>Warm-Up</a:t>
            </a:r>
            <a:r>
              <a:rPr lang="en-US" u="sng" dirty="0" smtClean="0">
                <a:solidFill>
                  <a:srgbClr val="FFFF00"/>
                </a:solidFill>
              </a:rPr>
              <a:t>:</a:t>
            </a:r>
          </a:p>
          <a:p>
            <a:pPr marL="0" indent="0">
              <a:buNone/>
            </a:pPr>
            <a:r>
              <a:rPr lang="en-US" dirty="0" smtClean="0">
                <a:solidFill>
                  <a:srgbClr val="FFFF00"/>
                </a:solidFill>
                <a:effectLst>
                  <a:outerShdw blurRad="38100" dist="38100" dir="2700000" algn="tl">
                    <a:srgbClr val="000000">
                      <a:alpha val="43137"/>
                    </a:srgbClr>
                  </a:outerShdw>
                </a:effectLst>
              </a:rPr>
              <a:t>Compare and contrast Qualitative and Quantitative Data</a:t>
            </a:r>
            <a:r>
              <a:rPr lang="en-US" dirty="0">
                <a:solidFill>
                  <a:srgbClr val="FFFF00"/>
                </a:solidFill>
              </a:rPr>
              <a:t>.</a:t>
            </a:r>
            <a:endParaRPr lang="en-US" dirty="0" smtClean="0">
              <a:solidFill>
                <a:srgbClr val="FFFF0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will need</a:t>
            </a:r>
            <a:r>
              <a:rPr lang="en-US" b="1" u="sng" dirty="0" smtClean="0">
                <a:solidFill>
                  <a:srgbClr val="00B050"/>
                </a:solidFill>
              </a:rPr>
              <a:t>:</a:t>
            </a:r>
          </a:p>
          <a:p>
            <a:r>
              <a:rPr lang="en-US" dirty="0" smtClean="0">
                <a:solidFill>
                  <a:srgbClr val="00B050"/>
                </a:solidFill>
              </a:rPr>
              <a:t>Pencil</a:t>
            </a:r>
          </a:p>
          <a:p>
            <a:r>
              <a:rPr lang="en-US" dirty="0" smtClean="0">
                <a:solidFill>
                  <a:srgbClr val="00B050"/>
                </a:solidFill>
              </a:rPr>
              <a:t>Monitoring Log</a:t>
            </a:r>
          </a:p>
          <a:p>
            <a:r>
              <a:rPr lang="en-US" dirty="0" smtClean="0">
                <a:solidFill>
                  <a:srgbClr val="00B050"/>
                </a:solidFill>
              </a:rPr>
              <a:t>Scientific </a:t>
            </a:r>
            <a:r>
              <a:rPr lang="en-US" smtClean="0">
                <a:solidFill>
                  <a:srgbClr val="00B050"/>
                </a:solidFill>
              </a:rPr>
              <a:t>Method Flipbook</a:t>
            </a:r>
            <a:endParaRPr lang="en-US" dirty="0" smtClean="0">
              <a:solidFill>
                <a:srgbClr val="00B050"/>
              </a:solidFill>
            </a:endParaRPr>
          </a:p>
          <a:p>
            <a:endParaRPr lang="en-US" dirty="0" smtClean="0">
              <a:solidFill>
                <a:srgbClr val="00B050"/>
              </a:solidFill>
            </a:endParaRPr>
          </a:p>
          <a:p>
            <a:pPr marL="0" indent="0">
              <a:buNone/>
            </a:pPr>
            <a:endParaRPr lang="en-US" dirty="0" smtClean="0">
              <a:solidFill>
                <a:srgbClr val="00B050"/>
              </a:solidFill>
            </a:endParaRPr>
          </a:p>
          <a:p>
            <a:pPr marL="0" indent="0">
              <a:buNone/>
            </a:pPr>
            <a:endParaRPr lang="en-US" dirty="0" smtClean="0">
              <a:solidFill>
                <a:srgbClr val="00B050"/>
              </a:solidFill>
            </a:endParaRPr>
          </a:p>
        </p:txBody>
      </p:sp>
    </p:spTree>
    <p:extLst>
      <p:ext uri="{BB962C8B-B14F-4D97-AF65-F5344CB8AC3E}">
        <p14:creationId xmlns:p14="http://schemas.microsoft.com/office/powerpoint/2010/main" val="1610368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5795158" y="0"/>
            <a:ext cx="6396842" cy="6858000"/>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54151</TotalTime>
  <Words>98</Words>
  <Application>Microsoft Office PowerPoint</Application>
  <PresentationFormat>Widescreen</PresentationFormat>
  <Paragraphs>19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Wednesday, January 11, 2017</vt:lpstr>
      <vt:lpstr>Learning Goal and Scale</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519</cp:revision>
  <cp:lastPrinted>2016-04-26T17:44:54Z</cp:lastPrinted>
  <dcterms:created xsi:type="dcterms:W3CDTF">2015-10-22T15:42:29Z</dcterms:created>
  <dcterms:modified xsi:type="dcterms:W3CDTF">2017-01-11T16:18:14Z</dcterms:modified>
</cp:coreProperties>
</file>